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7" r:id="rId3"/>
    <p:sldId id="258" r:id="rId4"/>
    <p:sldId id="270" r:id="rId5"/>
    <p:sldId id="261" r:id="rId6"/>
    <p:sldId id="260" r:id="rId7"/>
    <p:sldId id="259" r:id="rId8"/>
    <p:sldId id="262" r:id="rId9"/>
    <p:sldId id="267" r:id="rId10"/>
    <p:sldId id="263" r:id="rId11"/>
    <p:sldId id="268" r:id="rId12"/>
    <p:sldId id="264" r:id="rId13"/>
    <p:sldId id="269" r:id="rId14"/>
    <p:sldId id="265" r:id="rId15"/>
    <p:sldId id="266"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6FBD30-9AFA-4633-9291-139E2250CBE2}" type="datetimeFigureOut">
              <a:rPr lang="en-US" smtClean="0"/>
              <a:pPr/>
              <a:t>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C5B9E3-276C-42D4-B95B-AB95BDE2478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will distribute</a:t>
            </a:r>
            <a:r>
              <a:rPr lang="en-US" baseline="0" dirty="0" smtClean="0"/>
              <a:t> copies of these polygons with the interior angles already determined.  Students will have to find the measure of an exterior angle at each vertex as well as the sum of the exterior angles.</a:t>
            </a:r>
            <a:endParaRPr lang="en-US" dirty="0"/>
          </a:p>
        </p:txBody>
      </p:sp>
      <p:sp>
        <p:nvSpPr>
          <p:cNvPr id="4" name="Slide Number Placeholder 3"/>
          <p:cNvSpPr>
            <a:spLocks noGrp="1"/>
          </p:cNvSpPr>
          <p:nvPr>
            <p:ph type="sldNum" sz="quarter" idx="10"/>
          </p:nvPr>
        </p:nvSpPr>
        <p:spPr/>
        <p:txBody>
          <a:bodyPr/>
          <a:lstStyle/>
          <a:p>
            <a:fld id="{6CC5B9E3-276C-42D4-B95B-AB95BDE2478E}"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E6E9B5F7-F295-4AE1-9675-11D5DA62ED3A}" type="datetimeFigureOut">
              <a:rPr lang="en-US" smtClean="0"/>
              <a:pPr/>
              <a:t>1/4/2011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9CB4D56D-969D-438C-8F52-2D5159783E9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E9B5F7-F295-4AE1-9675-11D5DA62ED3A}" type="datetimeFigureOut">
              <a:rPr lang="en-US" smtClean="0"/>
              <a:pPr/>
              <a:t>1/4/2011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CB4D56D-969D-438C-8F52-2D5159783E9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E9B5F7-F295-4AE1-9675-11D5DA62ED3A}" type="datetimeFigureOut">
              <a:rPr lang="en-US" smtClean="0"/>
              <a:pPr/>
              <a:t>1/4/2011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CB4D56D-969D-438C-8F52-2D5159783E9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E9B5F7-F295-4AE1-9675-11D5DA62ED3A}" type="datetimeFigureOut">
              <a:rPr lang="en-US" smtClean="0"/>
              <a:pPr/>
              <a:t>1/4/2011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CB4D56D-969D-438C-8F52-2D5159783E93}"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6E9B5F7-F295-4AE1-9675-11D5DA62ED3A}" type="datetimeFigureOut">
              <a:rPr lang="en-US" smtClean="0"/>
              <a:pPr/>
              <a:t>1/4/2011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CB4D56D-969D-438C-8F52-2D5159783E93}"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6E9B5F7-F295-4AE1-9675-11D5DA62ED3A}" type="datetimeFigureOut">
              <a:rPr lang="en-US" smtClean="0"/>
              <a:pPr/>
              <a:t>1/4/2011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CB4D56D-969D-438C-8F52-2D5159783E93}"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6E9B5F7-F295-4AE1-9675-11D5DA62ED3A}" type="datetimeFigureOut">
              <a:rPr lang="en-US" smtClean="0"/>
              <a:pPr/>
              <a:t>1/4/2011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CB4D56D-969D-438C-8F52-2D5159783E9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E6E9B5F7-F295-4AE1-9675-11D5DA62ED3A}" type="datetimeFigureOut">
              <a:rPr lang="en-US" smtClean="0"/>
              <a:pPr/>
              <a:t>1/4/2011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CB4D56D-969D-438C-8F52-2D5159783E93}"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6E9B5F7-F295-4AE1-9675-11D5DA62ED3A}" type="datetimeFigureOut">
              <a:rPr lang="en-US" smtClean="0"/>
              <a:pPr/>
              <a:t>1/4/2011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CB4D56D-969D-438C-8F52-2D5159783E9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6E9B5F7-F295-4AE1-9675-11D5DA62ED3A}" type="datetimeFigureOut">
              <a:rPr lang="en-US" smtClean="0"/>
              <a:pPr/>
              <a:t>1/4/2011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CB4D56D-969D-438C-8F52-2D5159783E9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E6E9B5F7-F295-4AE1-9675-11D5DA62ED3A}" type="datetimeFigureOut">
              <a:rPr lang="en-US" smtClean="0"/>
              <a:pPr/>
              <a:t>1/4/2011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9CB4D56D-969D-438C-8F52-2D5159783E93}"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6E9B5F7-F295-4AE1-9675-11D5DA62ED3A}" type="datetimeFigureOut">
              <a:rPr lang="en-US" smtClean="0"/>
              <a:pPr/>
              <a:t>1/4/2011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CB4D56D-969D-438C-8F52-2D5159783E9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mathopenref.com/polygonexteriorangles.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8-1 day 2</a:t>
            </a:r>
            <a:endParaRPr lang="en-US" dirty="0"/>
          </a:p>
        </p:txBody>
      </p:sp>
      <p:sp>
        <p:nvSpPr>
          <p:cNvPr id="3" name="Subtitle 2"/>
          <p:cNvSpPr>
            <a:spLocks noGrp="1"/>
          </p:cNvSpPr>
          <p:nvPr>
            <p:ph type="subTitle" idx="1"/>
          </p:nvPr>
        </p:nvSpPr>
        <p:spPr/>
        <p:txBody>
          <a:bodyPr/>
          <a:lstStyle/>
          <a:p>
            <a:r>
              <a:rPr lang="en-US" dirty="0" smtClean="0"/>
              <a:t>Objective:  I will investigate the measures of the interior and exterior angles of polygons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67000"/>
            <a:ext cx="8229600" cy="3340291"/>
          </a:xfrm>
        </p:spPr>
        <p:txBody>
          <a:bodyPr>
            <a:normAutofit lnSpcReduction="10000"/>
          </a:bodyPr>
          <a:lstStyle/>
          <a:p>
            <a:pPr marL="514350" indent="-514350">
              <a:buAutoNum type="arabicPeriod"/>
            </a:pPr>
            <a:r>
              <a:rPr lang="en-US" dirty="0" smtClean="0"/>
              <a:t>What is the measure of each exterior angle of a </a:t>
            </a:r>
            <a:r>
              <a:rPr lang="en-US" dirty="0" smtClean="0"/>
              <a:t>regular </a:t>
            </a:r>
            <a:r>
              <a:rPr lang="en-US" dirty="0" smtClean="0"/>
              <a:t>decagon?</a:t>
            </a:r>
          </a:p>
          <a:p>
            <a:pPr marL="514350" indent="-514350">
              <a:buAutoNum type="arabicPeriod"/>
            </a:pPr>
            <a:r>
              <a:rPr lang="en-US" dirty="0" smtClean="0"/>
              <a:t>What is the measure of each exterior angle of a </a:t>
            </a:r>
            <a:r>
              <a:rPr lang="en-US" dirty="0" smtClean="0"/>
              <a:t>regular </a:t>
            </a:r>
            <a:r>
              <a:rPr lang="en-US" dirty="0" smtClean="0"/>
              <a:t>octagon?</a:t>
            </a:r>
          </a:p>
          <a:p>
            <a:pPr marL="514350" indent="-514350">
              <a:buAutoNum type="arabicPeriod"/>
            </a:pPr>
            <a:r>
              <a:rPr lang="en-US" dirty="0" smtClean="0"/>
              <a:t>What is the measure of each exterior angle of a </a:t>
            </a:r>
            <a:r>
              <a:rPr lang="en-US" dirty="0" smtClean="0"/>
              <a:t>regular </a:t>
            </a:r>
            <a:r>
              <a:rPr lang="en-US" dirty="0" smtClean="0"/>
              <a:t>heptagon?</a:t>
            </a:r>
          </a:p>
          <a:p>
            <a:pPr marL="514350" indent="-514350">
              <a:buAutoNum type="arabicPeriod"/>
            </a:pPr>
            <a:r>
              <a:rPr lang="en-US" dirty="0" smtClean="0"/>
              <a:t>What is the measure of each exterior angle of a </a:t>
            </a:r>
            <a:r>
              <a:rPr lang="en-US" dirty="0" smtClean="0"/>
              <a:t>regular </a:t>
            </a:r>
            <a:r>
              <a:rPr lang="en-US" dirty="0" smtClean="0"/>
              <a:t>18-gon?</a:t>
            </a:r>
            <a:endParaRPr lang="en-US" dirty="0"/>
          </a:p>
        </p:txBody>
      </p:sp>
      <p:sp>
        <p:nvSpPr>
          <p:cNvPr id="2" name="Title 1"/>
          <p:cNvSpPr>
            <a:spLocks noGrp="1"/>
          </p:cNvSpPr>
          <p:nvPr>
            <p:ph type="title"/>
          </p:nvPr>
        </p:nvSpPr>
        <p:spPr/>
        <p:txBody>
          <a:bodyPr>
            <a:noAutofit/>
          </a:bodyPr>
          <a:lstStyle/>
          <a:p>
            <a:r>
              <a:rPr lang="en-US" sz="3600" dirty="0" smtClean="0"/>
              <a:t>So… if the exterior angles always have a sum of 360 degrees try to answer these questions.</a:t>
            </a:r>
            <a:endParaRPr lang="en-US" sz="3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2" name="Title 1"/>
          <p:cNvSpPr>
            <a:spLocks noGrp="1"/>
          </p:cNvSpPr>
          <p:nvPr>
            <p:ph type="title"/>
          </p:nvPr>
        </p:nvSpPr>
        <p:spPr/>
        <p:txBody>
          <a:bodyPr>
            <a:normAutofit fontScale="90000"/>
          </a:bodyPr>
          <a:lstStyle/>
          <a:p>
            <a:r>
              <a:rPr lang="en-US" sz="2700" dirty="0" smtClean="0"/>
              <a:t>If each exterior angle of a regular polygon has a measure of 45 degrees. How many sides does the polygon have?</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If each exterior angle of a regular polygon has a measure of 15 degrees. How many sides does the polygon have?</a:t>
            </a:r>
          </a:p>
          <a:p>
            <a:r>
              <a:rPr lang="en-US" dirty="0" smtClean="0"/>
              <a:t>If each exterior angle of a regular polygon has a measure of 20 degrees. How many sides does the polygon have?</a:t>
            </a:r>
          </a:p>
          <a:p>
            <a:r>
              <a:rPr lang="en-US" dirty="0" smtClean="0"/>
              <a:t>If each exterior angle of a regular polygon has a measure of 36 degrees. How many sides does the polygon have?</a:t>
            </a:r>
          </a:p>
          <a:p>
            <a:endParaRPr lang="en-US" dirty="0" smtClean="0"/>
          </a:p>
          <a:p>
            <a:endParaRPr lang="en-US" dirty="0"/>
          </a:p>
        </p:txBody>
      </p:sp>
      <p:sp>
        <p:nvSpPr>
          <p:cNvPr id="2" name="Title 1"/>
          <p:cNvSpPr>
            <a:spLocks noGrp="1"/>
          </p:cNvSpPr>
          <p:nvPr>
            <p:ph type="title"/>
          </p:nvPr>
        </p:nvSpPr>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2" name="Title 1"/>
          <p:cNvSpPr>
            <a:spLocks noGrp="1"/>
          </p:cNvSpPr>
          <p:nvPr>
            <p:ph type="title"/>
          </p:nvPr>
        </p:nvSpPr>
        <p:spPr/>
        <p:txBody>
          <a:bodyPr>
            <a:noAutofit/>
          </a:bodyPr>
          <a:lstStyle/>
          <a:p>
            <a:r>
              <a:rPr lang="en-US" sz="3200" dirty="0" smtClean="0"/>
              <a:t>If an interior angle of a regular polygon has a measure of 157.5 degrees, how many sides does the polygon have?</a:t>
            </a:r>
            <a:endParaRPr lang="en-US" sz="3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If an interior angle of a regular polygon has a measure of 135 degrees, how many sides does the polygon have?</a:t>
            </a:r>
          </a:p>
          <a:p>
            <a:r>
              <a:rPr lang="en-US" dirty="0" smtClean="0"/>
              <a:t>If an interior angle of a regular polygon has a measure of 60 degrees, how many sides does the polygon have?</a:t>
            </a:r>
          </a:p>
          <a:p>
            <a:r>
              <a:rPr lang="en-US" dirty="0" smtClean="0"/>
              <a:t>If an interior angle of a regular polygon has a measure of 144 degrees, how many sides does the polygon have?</a:t>
            </a:r>
          </a:p>
          <a:p>
            <a:endParaRPr lang="en-US" dirty="0"/>
          </a:p>
        </p:txBody>
      </p:sp>
      <p:sp>
        <p:nvSpPr>
          <p:cNvPr id="2" name="Title 1"/>
          <p:cNvSpPr>
            <a:spLocks noGrp="1"/>
          </p:cNvSpPr>
          <p:nvPr>
            <p:ph type="title"/>
          </p:nvPr>
        </p:nvSpPr>
        <p:spPr/>
        <p:txBody>
          <a:bodyPr>
            <a:normAutofit fontScale="90000"/>
          </a:bodyPr>
          <a:lstStyle/>
          <a:p>
            <a:r>
              <a:rPr lang="en-US" dirty="0" smtClean="0"/>
              <a:t>*** remember that one interior plus one exterior = 180</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Homework:  practice worksheet</a:t>
            </a:r>
            <a:endParaRPr lang="en-US" dirty="0"/>
          </a:p>
        </p:txBody>
      </p:sp>
      <p:sp>
        <p:nvSpPr>
          <p:cNvPr id="2" name="Title 1"/>
          <p:cNvSpPr>
            <a:spLocks noGrp="1"/>
          </p:cNvSpPr>
          <p:nvPr>
            <p:ph type="title"/>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Find the sum of the measures of the interior angles of each convex </a:t>
            </a:r>
            <a:r>
              <a:rPr lang="en-US" dirty="0" smtClean="0"/>
              <a:t>polygon</a:t>
            </a:r>
          </a:p>
          <a:p>
            <a:pPr>
              <a:buNone/>
            </a:pPr>
            <a:endParaRPr lang="en-US" dirty="0" smtClean="0"/>
          </a:p>
          <a:p>
            <a:pPr>
              <a:buNone/>
            </a:pPr>
            <a:endParaRPr lang="en-US" dirty="0" smtClean="0"/>
          </a:p>
          <a:p>
            <a:pPr marL="514350" indent="-514350">
              <a:buAutoNum type="alphaUcPeriod"/>
            </a:pPr>
            <a:r>
              <a:rPr lang="en-US" dirty="0" smtClean="0"/>
              <a:t>32-gon		B.  18-gon		C.  19-gon</a:t>
            </a:r>
          </a:p>
          <a:p>
            <a:pPr marL="514350" indent="-514350">
              <a:buAutoNum type="alphaUcPeriod"/>
            </a:pPr>
            <a:endParaRPr lang="en-US" dirty="0"/>
          </a:p>
          <a:p>
            <a:pPr marL="514350" indent="-514350">
              <a:buNone/>
            </a:pPr>
            <a:r>
              <a:rPr lang="en-US" dirty="0" smtClean="0"/>
              <a:t>D.  27-gon	</a:t>
            </a:r>
            <a:r>
              <a:rPr lang="en-US" dirty="0" smtClean="0"/>
              <a:t>E</a:t>
            </a:r>
            <a:r>
              <a:rPr lang="en-US" dirty="0" smtClean="0"/>
              <a:t>.  4y-gon	</a:t>
            </a:r>
            <a:r>
              <a:rPr lang="en-US" dirty="0" smtClean="0"/>
              <a:t>	F</a:t>
            </a:r>
            <a:r>
              <a:rPr lang="en-US" dirty="0" smtClean="0"/>
              <a:t>.  2x-gon</a:t>
            </a:r>
          </a:p>
        </p:txBody>
      </p:sp>
      <p:sp>
        <p:nvSpPr>
          <p:cNvPr id="2" name="Title 1"/>
          <p:cNvSpPr>
            <a:spLocks noGrp="1"/>
          </p:cNvSpPr>
          <p:nvPr>
            <p:ph type="title"/>
          </p:nvPr>
        </p:nvSpPr>
        <p:spPr/>
        <p:txBody>
          <a:bodyPr>
            <a:noAutofit/>
          </a:bodyPr>
          <a:lstStyle/>
          <a:p>
            <a:r>
              <a:rPr lang="en-US" sz="2800" dirty="0" smtClean="0"/>
              <a:t>Use the formula </a:t>
            </a:r>
            <a:br>
              <a:rPr lang="en-US" sz="2800" dirty="0" smtClean="0"/>
            </a:br>
            <a:r>
              <a:rPr lang="en-US" sz="2800" dirty="0" smtClean="0"/>
              <a:t>(n-2)180 to find the SUM of the INTERIOR angles of a convex polygon</a:t>
            </a:r>
            <a:endParaRPr lang="en-U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l="56564" t="70712" r="27684" b="17503"/>
          <a:stretch>
            <a:fillRect/>
          </a:stretch>
        </p:blipFill>
        <p:spPr bwMode="auto">
          <a:xfrm>
            <a:off x="838200" y="2514600"/>
            <a:ext cx="3276600" cy="1911350"/>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r>
              <a:rPr lang="en-US" dirty="0" smtClean="0"/>
              <a:t>Find the measure of each interior angle</a:t>
            </a:r>
            <a:endParaRPr lang="en-US" dirty="0"/>
          </a:p>
        </p:txBody>
      </p:sp>
      <p:pic>
        <p:nvPicPr>
          <p:cNvPr id="1027" name="Picture 3"/>
          <p:cNvPicPr>
            <a:picLocks noChangeAspect="1" noChangeArrowheads="1"/>
          </p:cNvPicPr>
          <p:nvPr/>
        </p:nvPicPr>
        <p:blipFill>
          <a:blip r:embed="rId3" cstate="print"/>
          <a:srcRect l="68750" t="69740" r="10000" b="19038"/>
          <a:stretch>
            <a:fillRect/>
          </a:stretch>
        </p:blipFill>
        <p:spPr bwMode="auto">
          <a:xfrm>
            <a:off x="4495800" y="2590800"/>
            <a:ext cx="4441371"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rcRect l="31622" t="50509" r="10619" b="34339"/>
          <a:stretch>
            <a:fillRect/>
          </a:stretch>
        </p:blipFill>
        <p:spPr bwMode="auto">
          <a:xfrm>
            <a:off x="-228600" y="2819400"/>
            <a:ext cx="9685867" cy="1981200"/>
          </a:xfrm>
          <a:prstGeom prst="rect">
            <a:avLst/>
          </a:prstGeom>
          <a:noFill/>
          <a:ln w="9525">
            <a:noFill/>
            <a:miter lim="800000"/>
            <a:headEnd/>
            <a:tailEnd/>
          </a:ln>
        </p:spPr>
      </p:pic>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An exterior angle is formed when one side of the polygon is extended at each vertex. </a:t>
            </a:r>
          </a:p>
          <a:p>
            <a:endParaRPr lang="en-US" dirty="0"/>
          </a:p>
          <a:p>
            <a:endParaRPr lang="en-US" dirty="0" smtClean="0"/>
          </a:p>
          <a:p>
            <a:endParaRPr lang="en-US" dirty="0"/>
          </a:p>
          <a:p>
            <a:endParaRPr lang="en-US" dirty="0" smtClean="0"/>
          </a:p>
          <a:p>
            <a:endParaRPr lang="en-US" dirty="0"/>
          </a:p>
          <a:p>
            <a:r>
              <a:rPr lang="en-US" dirty="0" smtClean="0"/>
              <a:t>Note:  the measure of one interior plus one exterior always equals 180 degrees because they are a linear pair!!!</a:t>
            </a:r>
            <a:endParaRPr lang="en-US" dirty="0"/>
          </a:p>
        </p:txBody>
      </p:sp>
      <p:sp>
        <p:nvSpPr>
          <p:cNvPr id="2" name="Title 1"/>
          <p:cNvSpPr>
            <a:spLocks noGrp="1"/>
          </p:cNvSpPr>
          <p:nvPr>
            <p:ph type="title"/>
          </p:nvPr>
        </p:nvSpPr>
        <p:spPr/>
        <p:txBody>
          <a:bodyPr/>
          <a:lstStyle/>
          <a:p>
            <a:r>
              <a:rPr lang="en-US" dirty="0" smtClean="0"/>
              <a:t>What is an exterior angle???</a:t>
            </a:r>
            <a:endParaRPr lang="en-US" dirty="0"/>
          </a:p>
        </p:txBody>
      </p:sp>
      <p:sp>
        <p:nvSpPr>
          <p:cNvPr id="4" name="Regular Pentagon 3"/>
          <p:cNvSpPr/>
          <p:nvPr/>
        </p:nvSpPr>
        <p:spPr>
          <a:xfrm>
            <a:off x="3276600" y="2362200"/>
            <a:ext cx="2438400" cy="2286000"/>
          </a:xfrm>
          <a:prstGeom prst="pen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endParaRPr lang="en-US" dirty="0"/>
          </a:p>
        </p:txBody>
      </p:sp>
      <p:sp>
        <p:nvSpPr>
          <p:cNvPr id="2" name="Title 1"/>
          <p:cNvSpPr>
            <a:spLocks noGrp="1"/>
          </p:cNvSpPr>
          <p:nvPr>
            <p:ph type="title"/>
          </p:nvPr>
        </p:nvSpPr>
        <p:spPr/>
        <p:txBody>
          <a:bodyPr/>
          <a:lstStyle/>
          <a:p>
            <a:r>
              <a:rPr lang="en-US" dirty="0" smtClean="0"/>
              <a:t>Investigating Polygons</a:t>
            </a:r>
            <a:endParaRPr lang="en-US" dirty="0"/>
          </a:p>
        </p:txBody>
      </p:sp>
      <p:sp>
        <p:nvSpPr>
          <p:cNvPr id="4" name="Rectangle 3"/>
          <p:cNvSpPr/>
          <p:nvPr/>
        </p:nvSpPr>
        <p:spPr>
          <a:xfrm>
            <a:off x="838200" y="2209800"/>
            <a:ext cx="1600200" cy="1447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Isosceles Triangle 4"/>
          <p:cNvSpPr/>
          <p:nvPr/>
        </p:nvSpPr>
        <p:spPr>
          <a:xfrm>
            <a:off x="2819400" y="1447800"/>
            <a:ext cx="1447800" cy="990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Hexagon 5"/>
          <p:cNvSpPr/>
          <p:nvPr/>
        </p:nvSpPr>
        <p:spPr>
          <a:xfrm>
            <a:off x="4572000" y="1828800"/>
            <a:ext cx="1828800" cy="1600200"/>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arallelogram 6"/>
          <p:cNvSpPr/>
          <p:nvPr/>
        </p:nvSpPr>
        <p:spPr>
          <a:xfrm>
            <a:off x="533400" y="4572000"/>
            <a:ext cx="2514600" cy="1295400"/>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gular Pentagon 7"/>
          <p:cNvSpPr/>
          <p:nvPr/>
        </p:nvSpPr>
        <p:spPr>
          <a:xfrm>
            <a:off x="6705600" y="2590800"/>
            <a:ext cx="1828800" cy="1600200"/>
          </a:xfrm>
          <a:prstGeom prst="pen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Triangle 8"/>
          <p:cNvSpPr/>
          <p:nvPr/>
        </p:nvSpPr>
        <p:spPr>
          <a:xfrm>
            <a:off x="3429000" y="3200400"/>
            <a:ext cx="1600200" cy="1371600"/>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apezoid 9"/>
          <p:cNvSpPr/>
          <p:nvPr/>
        </p:nvSpPr>
        <p:spPr>
          <a:xfrm>
            <a:off x="5943600" y="4724400"/>
            <a:ext cx="2438400" cy="1295400"/>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ctagon 10"/>
          <p:cNvSpPr/>
          <p:nvPr/>
        </p:nvSpPr>
        <p:spPr>
          <a:xfrm>
            <a:off x="3810000" y="4953000"/>
            <a:ext cx="1371600" cy="1447800"/>
          </a:xfrm>
          <a:prstGeom prst="oc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ecagon 11"/>
          <p:cNvSpPr/>
          <p:nvPr/>
        </p:nvSpPr>
        <p:spPr>
          <a:xfrm>
            <a:off x="7543800" y="838200"/>
            <a:ext cx="1371600" cy="1371600"/>
          </a:xfrm>
          <a:prstGeom prst="dec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lowchart: Manual Input 12"/>
          <p:cNvSpPr/>
          <p:nvPr/>
        </p:nvSpPr>
        <p:spPr>
          <a:xfrm>
            <a:off x="685800" y="1143000"/>
            <a:ext cx="1524000" cy="914400"/>
          </a:xfrm>
          <a:prstGeom prst="flowChartManualIn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l="34248" t="53876" r="6681" b="22553"/>
          <a:stretch>
            <a:fillRect/>
          </a:stretch>
        </p:blipFill>
        <p:spPr bwMode="auto">
          <a:xfrm>
            <a:off x="1600200" y="2667000"/>
            <a:ext cx="6123214" cy="1905000"/>
          </a:xfrm>
          <a:prstGeom prst="rect">
            <a:avLst/>
          </a:prstGeom>
          <a:noFill/>
          <a:ln w="9525">
            <a:noFill/>
            <a:miter lim="800000"/>
            <a:headEnd/>
            <a:tailEnd/>
          </a:ln>
        </p:spPr>
      </p:pic>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hlinkClick r:id="rId2"/>
              </a:rPr>
              <a:t>Exterior Angle sum example</a:t>
            </a:r>
            <a:endParaRPr lang="en-US" dirty="0" smtClean="0"/>
          </a:p>
          <a:p>
            <a:endParaRPr lang="en-US" dirty="0"/>
          </a:p>
        </p:txBody>
      </p:sp>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2" name="Title 1"/>
          <p:cNvSpPr>
            <a:spLocks noGrp="1"/>
          </p:cNvSpPr>
          <p:nvPr>
            <p:ph type="title"/>
          </p:nvPr>
        </p:nvSpPr>
        <p:spPr/>
        <p:txBody>
          <a:bodyPr>
            <a:normAutofit/>
          </a:bodyPr>
          <a:lstStyle/>
          <a:p>
            <a:r>
              <a:rPr lang="en-US" sz="3100" dirty="0" smtClean="0"/>
              <a:t>What is the measure of each exterior angle of a </a:t>
            </a:r>
            <a:r>
              <a:rPr lang="en-US" sz="3100" dirty="0" smtClean="0"/>
              <a:t>regular </a:t>
            </a:r>
            <a:r>
              <a:rPr lang="en-US" sz="3100" dirty="0" smtClean="0"/>
              <a:t>pentagon?</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392</TotalTime>
  <Words>414</Words>
  <Application>Microsoft Office PowerPoint</Application>
  <PresentationFormat>On-screen Show (4:3)</PresentationFormat>
  <Paragraphs>38</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Concourse</vt:lpstr>
      <vt:lpstr>8-1 day 2</vt:lpstr>
      <vt:lpstr>Use the formula  (n-2)180 to find the SUM of the INTERIOR angles of a convex polygon</vt:lpstr>
      <vt:lpstr>Find the measure of each interior angle</vt:lpstr>
      <vt:lpstr>Slide 4</vt:lpstr>
      <vt:lpstr>What is an exterior angle???</vt:lpstr>
      <vt:lpstr>Investigating Polygons</vt:lpstr>
      <vt:lpstr>Slide 7</vt:lpstr>
      <vt:lpstr>Slide 8</vt:lpstr>
      <vt:lpstr>What is the measure of each exterior angle of a regular pentagon?</vt:lpstr>
      <vt:lpstr>So… if the exterior angles always have a sum of 360 degrees try to answer these questions.</vt:lpstr>
      <vt:lpstr>If each exterior angle of a regular polygon has a measure of 45 degrees. How many sides does the polygon have?</vt:lpstr>
      <vt:lpstr>Slide 12</vt:lpstr>
      <vt:lpstr>If an interior angle of a regular polygon has a measure of 157.5 degrees, how many sides does the polygon have?</vt:lpstr>
      <vt:lpstr>*** remember that one interior plus one exterior = 180</vt:lpstr>
      <vt:lpstr>Slide 15</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8-1 day 2</dc:title>
  <dc:creator>Us</dc:creator>
  <cp:lastModifiedBy>BeasoA</cp:lastModifiedBy>
  <cp:revision>12</cp:revision>
  <dcterms:created xsi:type="dcterms:W3CDTF">2011-01-04T01:44:29Z</dcterms:created>
  <dcterms:modified xsi:type="dcterms:W3CDTF">2011-01-04T20:12:49Z</dcterms:modified>
</cp:coreProperties>
</file>